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8" r:id="rId3"/>
    <p:sldId id="259" r:id="rId4"/>
    <p:sldId id="260" r:id="rId5"/>
    <p:sldId id="266" r:id="rId6"/>
    <p:sldId id="262" r:id="rId7"/>
    <p:sldId id="264" r:id="rId8"/>
    <p:sldId id="265" r:id="rId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D9B5D-CC2D-42C2-A7E2-1249F51BEADD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18.04.2020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1CE9B-65A3-4678-876D-7FBC28E2A12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122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D9B5D-CC2D-42C2-A7E2-1249F51BEADD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18.04.2020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1CE9B-65A3-4678-876D-7FBC28E2A12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584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D9B5D-CC2D-42C2-A7E2-1249F51BEADD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18.04.2020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1CE9B-65A3-4678-876D-7FBC28E2A12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939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1C28-8E87-4641-93EB-5CB19B2CC05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18.04.2020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FEFA-856D-41D3-9D9D-1BE66A18E23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4100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1C28-8E87-4641-93EB-5CB19B2CC05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18.04.2020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FEFA-856D-41D3-9D9D-1BE66A18E23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404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1C28-8E87-4641-93EB-5CB19B2CC05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18.04.2020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FEFA-856D-41D3-9D9D-1BE66A18E23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2155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1C28-8E87-4641-93EB-5CB19B2CC05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18.04.2020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FEFA-856D-41D3-9D9D-1BE66A18E23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7288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1C28-8E87-4641-93EB-5CB19B2CC05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18.04.2020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FEFA-856D-41D3-9D9D-1BE66A18E23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3217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1C28-8E87-4641-93EB-5CB19B2CC05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18.04.2020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FEFA-856D-41D3-9D9D-1BE66A18E23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789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1C28-8E87-4641-93EB-5CB19B2CC05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18.04.2020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FEFA-856D-41D3-9D9D-1BE66A18E23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2108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1C28-8E87-4641-93EB-5CB19B2CC05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18.04.2020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FEFA-856D-41D3-9D9D-1BE66A18E23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941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D9B5D-CC2D-42C2-A7E2-1249F51BEADD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18.04.2020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1CE9B-65A3-4678-876D-7FBC28E2A12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170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1C28-8E87-4641-93EB-5CB19B2CC05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18.04.2020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FEFA-856D-41D3-9D9D-1BE66A18E23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998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1C28-8E87-4641-93EB-5CB19B2CC05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18.04.2020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FEFA-856D-41D3-9D9D-1BE66A18E23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197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1C28-8E87-4641-93EB-5CB19B2CC05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18.04.2020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FEFA-856D-41D3-9D9D-1BE66A18E23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61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D9B5D-CC2D-42C2-A7E2-1249F51BEADD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18.04.2020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1CE9B-65A3-4678-876D-7FBC28E2A12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778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D9B5D-CC2D-42C2-A7E2-1249F51BEADD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18.04.2020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1CE9B-65A3-4678-876D-7FBC28E2A12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418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D9B5D-CC2D-42C2-A7E2-1249F51BEADD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18.04.2020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1CE9B-65A3-4678-876D-7FBC28E2A12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689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D9B5D-CC2D-42C2-A7E2-1249F51BEADD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18.04.2020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1CE9B-65A3-4678-876D-7FBC28E2A12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049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D9B5D-CC2D-42C2-A7E2-1249F51BEADD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18.04.2020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1CE9B-65A3-4678-876D-7FBC28E2A12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683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D9B5D-CC2D-42C2-A7E2-1249F51BEADD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18.04.2020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1CE9B-65A3-4678-876D-7FBC28E2A12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621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D9B5D-CC2D-42C2-A7E2-1249F51BEADD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18.04.2020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1CE9B-65A3-4678-876D-7FBC28E2A12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33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accent2">
                <a:lumMod val="60000"/>
                <a:lumOff val="40000"/>
                <a:alpha val="77000"/>
              </a:schemeClr>
            </a:gs>
            <a:gs pos="9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D9B5D-CC2D-42C2-A7E2-1249F51BEADD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18.04.2020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B1CE9B-65A3-4678-876D-7FBC28E2A12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431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01C28-8E87-4641-93EB-5CB19B2CC05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18.04.2020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1FEFA-856D-41D3-9D9D-1BE66A18E23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14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Ucieczka Mahometa  z Mekki do Medyny – 622 r. </a:t>
            </a:r>
            <a:endParaRPr lang="pl-PL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Początek ery muzułmańskiej – od tego wydarzenia Arabowie liczą czas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879" y="2549705"/>
            <a:ext cx="3634023" cy="380409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756" y="2291099"/>
            <a:ext cx="3757189" cy="406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53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Meczet – świątynia muzułmańska</a:t>
            </a:r>
            <a:endParaRPr lang="pl-PL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574" y="1530037"/>
            <a:ext cx="5376248" cy="459916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627" y="1530037"/>
            <a:ext cx="4876800" cy="459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6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751" y="1501253"/>
            <a:ext cx="10658903" cy="4804013"/>
          </a:xfrm>
          <a:prstGeom prst="rect">
            <a:avLst/>
          </a:prstGeom>
        </p:spPr>
      </p:pic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8582"/>
          </a:xfrm>
        </p:spPr>
        <p:txBody>
          <a:bodyPr/>
          <a:lstStyle/>
          <a:p>
            <a:pPr algn="ctr"/>
            <a:r>
              <a:rPr lang="pl-PL" i="1" dirty="0" smtClean="0">
                <a:latin typeface="Palatino Linotype" panose="02040502050505030304" pitchFamily="18" charset="0"/>
              </a:rPr>
              <a:t>Meczet – świątynia muzułmańska</a:t>
            </a:r>
            <a:endParaRPr lang="pl-PL" i="1" dirty="0">
              <a:latin typeface="Palatino Linotype" panose="02040502050505030304" pitchFamily="18" charset="0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900750" y="1501252"/>
            <a:ext cx="10658903" cy="4804013"/>
          </a:xfr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16521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Wnętrze </a:t>
            </a:r>
            <a:r>
              <a:rPr lang="pl-PL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meczetu -arabeski</a:t>
            </a:r>
            <a:endParaRPr lang="pl-PL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751" y="1330860"/>
            <a:ext cx="5381936" cy="501534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835" y="1367327"/>
            <a:ext cx="3918752" cy="533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60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Arabeski – motywy dekoracyjny w kształcie wzorów roślinnych li geometrycznych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168" y="2411993"/>
            <a:ext cx="4286250" cy="304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6593" y="2364085"/>
            <a:ext cx="3133253" cy="298387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0363" y="2409353"/>
            <a:ext cx="3096285" cy="293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59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Osiągnięcia cywilizacyjne Arabów, które przetrwały do dziś</a:t>
            </a:r>
            <a:endParaRPr lang="pl-PL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Algebra i trygonometria</a:t>
            </a:r>
          </a:p>
          <a:p>
            <a:r>
              <a:rPr lang="pl-PL" sz="3200" dirty="0" smtClean="0"/>
              <a:t>Rozpowszechnienie cyfr arabskich i liczby zero </a:t>
            </a:r>
          </a:p>
          <a:p>
            <a:r>
              <a:rPr lang="pl-PL" sz="3200" dirty="0" smtClean="0"/>
              <a:t>Przetłumaczenie dzieł filozofów greckich, dzięki czemu przetrwały do dziś </a:t>
            </a:r>
          </a:p>
          <a:p>
            <a:r>
              <a:rPr lang="pl-PL" sz="3200" dirty="0" smtClean="0"/>
              <a:t>Rozpowszechnili grę w szachy</a:t>
            </a:r>
          </a:p>
          <a:p>
            <a:r>
              <a:rPr lang="pl-PL" sz="3200" dirty="0" smtClean="0"/>
              <a:t>Rozwój medycyny – produkowali różne </a:t>
            </a:r>
            <a:r>
              <a:rPr lang="pl-PL" sz="3200" dirty="0"/>
              <a:t>maści, leki, czy też </a:t>
            </a:r>
            <a:r>
              <a:rPr lang="pl-PL" sz="3200" dirty="0" smtClean="0"/>
              <a:t>pachnidła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1786182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Czego się nauczyliśmy?</a:t>
            </a:r>
            <a:endParaRPr lang="pl-PL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70208"/>
          </a:xfrm>
        </p:spPr>
        <p:txBody>
          <a:bodyPr>
            <a:normAutofit/>
          </a:bodyPr>
          <a:lstStyle/>
          <a:p>
            <a:r>
              <a:rPr lang="pl-PL" sz="2400" b="1" dirty="0" smtClean="0"/>
              <a:t>ISLAM</a:t>
            </a:r>
            <a:r>
              <a:rPr lang="pl-PL" sz="2400" dirty="0" smtClean="0"/>
              <a:t> – to nowa religia, stworzona przez Mahometa</a:t>
            </a:r>
          </a:p>
          <a:p>
            <a:r>
              <a:rPr lang="pl-PL" sz="2400" b="1" dirty="0" smtClean="0"/>
              <a:t>MAHOMET</a:t>
            </a:r>
            <a:r>
              <a:rPr lang="pl-PL" sz="2400" dirty="0" smtClean="0"/>
              <a:t> – to prorok i przywódca duchowy</a:t>
            </a:r>
          </a:p>
          <a:p>
            <a:r>
              <a:rPr lang="pl-PL" sz="2400" b="1" dirty="0" smtClean="0"/>
              <a:t>Allach</a:t>
            </a:r>
            <a:r>
              <a:rPr lang="pl-PL" sz="2400" dirty="0" smtClean="0"/>
              <a:t> </a:t>
            </a:r>
            <a:r>
              <a:rPr lang="pl-PL" sz="2400" dirty="0" smtClean="0"/>
              <a:t>– to bóg czczony w islamie</a:t>
            </a:r>
          </a:p>
          <a:p>
            <a:r>
              <a:rPr lang="pl-PL" sz="2400" b="1" dirty="0" smtClean="0"/>
              <a:t>KORAN</a:t>
            </a:r>
            <a:r>
              <a:rPr lang="pl-PL" sz="2400" dirty="0" smtClean="0"/>
              <a:t> – </a:t>
            </a:r>
            <a:r>
              <a:rPr lang="pl-PL" sz="2400" dirty="0"/>
              <a:t>ś</a:t>
            </a:r>
            <a:r>
              <a:rPr lang="pl-PL" sz="2400" dirty="0" smtClean="0"/>
              <a:t>więta księga islamu, zawiera objawienie Allaha</a:t>
            </a:r>
          </a:p>
          <a:p>
            <a:r>
              <a:rPr lang="pl-PL" sz="2400" b="1" dirty="0" smtClean="0"/>
              <a:t>Muzułmanin</a:t>
            </a:r>
            <a:r>
              <a:rPr lang="pl-PL" sz="2400" dirty="0" smtClean="0"/>
              <a:t> – to wyznawca islamu </a:t>
            </a:r>
          </a:p>
          <a:p>
            <a:r>
              <a:rPr lang="pl-PL" sz="2400" b="1" dirty="0" smtClean="0"/>
              <a:t>Meczet</a:t>
            </a:r>
            <a:r>
              <a:rPr lang="pl-PL" sz="2400" dirty="0" smtClean="0"/>
              <a:t>  - świątynia muzułmańska</a:t>
            </a:r>
          </a:p>
          <a:p>
            <a:r>
              <a:rPr lang="pl-PL" sz="2400" b="1" dirty="0" smtClean="0"/>
              <a:t>5 filarów islamu </a:t>
            </a:r>
            <a:r>
              <a:rPr lang="pl-PL" sz="2400" dirty="0" smtClean="0"/>
              <a:t>– umiem wymienić</a:t>
            </a:r>
          </a:p>
          <a:p>
            <a:r>
              <a:rPr lang="pl-PL" sz="2400" b="1" dirty="0" smtClean="0"/>
              <a:t>Osiągnięcia Arabów – </a:t>
            </a:r>
            <a:r>
              <a:rPr lang="pl-PL" sz="2400" dirty="0" smtClean="0"/>
              <a:t>matematyka, medycyna, filozofia, uprawa ryżu, trzciny cukrowej, produkowali szkło, stal, tkaniny – adamaszek, sztuka arabeski, minarety  </a:t>
            </a:r>
            <a:endParaRPr lang="pl-PL" sz="2400" b="1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85348591"/>
      </p:ext>
    </p:extLst>
  </p:cSld>
  <p:clrMapOvr>
    <a:masterClrMapping/>
  </p:clrMapOvr>
</p:sld>
</file>

<file path=ppt/theme/theme1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164</Words>
  <Application>Microsoft Office PowerPoint</Application>
  <PresentationFormat>Panoramiczny</PresentationFormat>
  <Paragraphs>21</Paragraphs>
  <Slides>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Palatino Linotype</vt:lpstr>
      <vt:lpstr>1_Motyw pakietu Office</vt:lpstr>
      <vt:lpstr>2_Motyw pakietu Office</vt:lpstr>
      <vt:lpstr>Ucieczka Mahometa  z Mekki do Medyny – 622 r. </vt:lpstr>
      <vt:lpstr>Meczet – świątynia muzułmańska</vt:lpstr>
      <vt:lpstr>Meczet – świątynia muzułmańska</vt:lpstr>
      <vt:lpstr>Wnętrze meczetu -arabeski</vt:lpstr>
      <vt:lpstr>Arabeski – motywy dekoracyjny w kształcie wzorów roślinnych li geometrycznych</vt:lpstr>
      <vt:lpstr>Osiągnięcia cywilizacyjne Arabów, które przetrwały do dziś</vt:lpstr>
      <vt:lpstr>Czego się nauczyliśmy?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Arabowie i początki islamu  cz.2</dc:title>
  <dc:creator>Marta Orłowska</dc:creator>
  <cp:lastModifiedBy>Marta Orłowska</cp:lastModifiedBy>
  <cp:revision>6</cp:revision>
  <dcterms:created xsi:type="dcterms:W3CDTF">2020-04-18T16:28:06Z</dcterms:created>
  <dcterms:modified xsi:type="dcterms:W3CDTF">2020-04-18T16:54:16Z</dcterms:modified>
</cp:coreProperties>
</file>