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58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8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375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5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40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4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=""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396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7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243C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>
                <a:solidFill>
                  <a:srgbClr val="243C41"/>
                </a:solidFill>
              </a:rPr>
              <a:pPr/>
              <a:t>‹#›</a:t>
            </a:fld>
            <a:endParaRPr lang="en-US" dirty="0">
              <a:solidFill>
                <a:srgbClr val="24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8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019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54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%C5%82adys%C5%82aw_Gomu%C5%82k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ziady_1968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Pomnik_Adama_Mickiewicza_w_Warszawi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67B74F2B-9534-4540-96B0-5C8E958B94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A3B9665-BD0B-49E3-9293-8917DC0E4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Niespokojny czas</a:t>
            </a:r>
          </a:p>
        </p:txBody>
      </p:sp>
      <p:pic>
        <p:nvPicPr>
          <p:cNvPr id="4" name="Obraz 4" descr="Obraz zawierający mężczyzna, osoba, trzymający, zdjęcie&#10;&#10;Opis wygenerowany przy bardzo wysokim poziomie pewności">
            <a:extLst>
              <a:ext uri="{FF2B5EF4-FFF2-40B4-BE49-F238E27FC236}">
                <a16:creationId xmlns="" xmlns:a16="http://schemas.microsoft.com/office/drawing/2014/main" id="{EC78B405-2016-4AC2-B4CF-3E02B2A494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r="8827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33BECB2B-2CFA-412C-880F-C4B6097493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7DD395A-38E4-4039-A15C-D748A0843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pl-PL" sz="2800" dirty="0">
                <a:latin typeface="Times"/>
                <a:cs typeface="Times"/>
              </a:rPr>
              <a:t>Mimo, że lata 1956 – 1970 nazywane były czasem </a:t>
            </a:r>
            <a:r>
              <a:rPr lang="pl-PL" sz="2800" b="1" dirty="0">
                <a:latin typeface="Times"/>
                <a:cs typeface="Times"/>
              </a:rPr>
              <a:t>małej stabilizacji</a:t>
            </a:r>
            <a:r>
              <a:rPr lang="pl-PL" sz="2800" dirty="0">
                <a:latin typeface="Times"/>
                <a:cs typeface="Times"/>
              </a:rPr>
              <a:t>, nie były one zupełnie spokojne. </a:t>
            </a:r>
          </a:p>
          <a:p>
            <a:r>
              <a:rPr lang="pl-PL" sz="2800" dirty="0">
                <a:latin typeface="Times"/>
                <a:cs typeface="Times"/>
              </a:rPr>
              <a:t>Koniec rządów </a:t>
            </a:r>
            <a:r>
              <a:rPr lang="pl-PL" sz="2800" b="1" dirty="0">
                <a:latin typeface="Times"/>
                <a:cs typeface="Times"/>
              </a:rPr>
              <a:t>Władysława Gomułki </a:t>
            </a:r>
            <a:r>
              <a:rPr lang="pl-PL" sz="2800" dirty="0">
                <a:latin typeface="Times"/>
                <a:cs typeface="Times"/>
              </a:rPr>
              <a:t>był niespokojny.</a:t>
            </a:r>
          </a:p>
          <a:p>
            <a:r>
              <a:rPr lang="pl-PL" sz="2800" dirty="0">
                <a:latin typeface="Times"/>
                <a:cs typeface="Times"/>
              </a:rPr>
              <a:t>A wszystko zaczęło się od 1968r.</a:t>
            </a:r>
          </a:p>
          <a:p>
            <a:endParaRPr lang="pl-PL" dirty="0">
              <a:latin typeface="Times"/>
              <a:cs typeface="Times"/>
            </a:endParaRPr>
          </a:p>
          <a:p>
            <a:endParaRPr lang="pl-PL" dirty="0">
              <a:latin typeface="Times"/>
              <a:cs typeface="Times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022E7E75-80F8-4FA9-9D1C-77357C3A989C}"/>
              </a:ext>
            </a:extLst>
          </p:cNvPr>
          <p:cNvSpPr txBox="1"/>
          <p:nvPr/>
        </p:nvSpPr>
        <p:spPr>
          <a:xfrm>
            <a:off x="1604602" y="6657945"/>
            <a:ext cx="2975495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en-US" sz="700">
                <a:solidFill>
                  <a:srgbClr val="FFFFFF"/>
                </a:solidFill>
              </a:rPr>
              <a:t> wykonane przez nieznanego autora jest objęte licencją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434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86FC7D9-B1D4-4ABC-BFC4-EE67CFF04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MARZEC 68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684FCEF-1D7C-4270-955F-BC20DC21A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pl-PL" sz="2800" dirty="0">
                <a:latin typeface="Times"/>
                <a:cs typeface="Times"/>
              </a:rPr>
              <a:t>Nazywamy tak szereg dramatycznych wydarzeń, na </a:t>
            </a:r>
            <a:r>
              <a:rPr lang="pl-PL" sz="2800" dirty="0" smtClean="0">
                <a:latin typeface="Times"/>
                <a:cs typeface="Times"/>
              </a:rPr>
              <a:t>które </a:t>
            </a:r>
            <a:r>
              <a:rPr lang="pl-PL" sz="2800" dirty="0">
                <a:latin typeface="Times"/>
                <a:cs typeface="Times"/>
              </a:rPr>
              <a:t>złożyły się:</a:t>
            </a:r>
          </a:p>
          <a:p>
            <a:endParaRPr lang="pl-PL" sz="2800" dirty="0">
              <a:latin typeface="Times"/>
              <a:cs typeface="Times"/>
            </a:endParaRPr>
          </a:p>
          <a:p>
            <a:pPr marL="457200" indent="-457200">
              <a:buAutoNum type="arabicParenR"/>
            </a:pPr>
            <a:r>
              <a:rPr lang="pl-PL" sz="2800" dirty="0">
                <a:latin typeface="Times"/>
                <a:cs typeface="Times"/>
              </a:rPr>
              <a:t>Strajki i manifestacje studentów</a:t>
            </a:r>
          </a:p>
          <a:p>
            <a:pPr marL="457200" indent="-457200">
              <a:buAutoNum type="arabicParenR"/>
            </a:pPr>
            <a:r>
              <a:rPr lang="pl-PL" sz="2800" dirty="0">
                <a:latin typeface="Times"/>
                <a:cs typeface="Times"/>
              </a:rPr>
              <a:t>Walka o władzę w PZPR</a:t>
            </a:r>
          </a:p>
          <a:p>
            <a:pPr marL="457200" indent="-457200">
              <a:buAutoNum type="arabicParenR"/>
            </a:pPr>
            <a:r>
              <a:rPr lang="pl-PL" sz="2800" dirty="0">
                <a:latin typeface="Times"/>
                <a:cs typeface="Times"/>
              </a:rPr>
              <a:t>Antysemicka (antyżydowska) kampania propagandowa władz PRL</a:t>
            </a:r>
          </a:p>
        </p:txBody>
      </p:sp>
    </p:spTree>
    <p:extLst>
      <p:ext uri="{BB962C8B-B14F-4D97-AF65-F5344CB8AC3E}">
        <p14:creationId xmlns:p14="http://schemas.microsoft.com/office/powerpoint/2010/main" val="2787796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="" xmlns:a16="http://schemas.microsoft.com/office/drawing/2014/main" id="{F4FAA6B4-BAFB-4474-9B14-DC83A9096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9A855F4-9FD5-4E83-82C5-76FDD24D0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strajki </a:t>
            </a:r>
            <a:r>
              <a:rPr lang="pl-PL" sz="3200" dirty="0"/>
              <a:t>i manifestacje </a:t>
            </a:r>
            <a:r>
              <a:rPr lang="pl-PL" sz="3200" dirty="0" smtClean="0"/>
              <a:t>studenckie</a:t>
            </a:r>
            <a:r>
              <a:rPr lang="pl-PL" sz="3200" dirty="0"/>
              <a:t> </a:t>
            </a:r>
            <a:r>
              <a:rPr lang="pl-PL" sz="3200" dirty="0" smtClean="0"/>
              <a:t>1968</a:t>
            </a:r>
            <a:br>
              <a:rPr lang="pl-PL" sz="3200" dirty="0" smtClean="0"/>
            </a:br>
            <a:r>
              <a:rPr lang="pl-PL" sz="3200" dirty="0" smtClean="0"/>
              <a:t>cenzura zdjęła przedstawienie  </a:t>
            </a:r>
            <a:r>
              <a:rPr lang="pl-PL" dirty="0"/>
              <a:t>- </a:t>
            </a:r>
            <a:r>
              <a:rPr lang="pl-PL" sz="3200" i="1" dirty="0" smtClean="0"/>
              <a:t>"Dziady„ A. Mickiewicza</a:t>
            </a:r>
            <a:endParaRPr lang="pl-PL" sz="3200" i="1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4364CDC3-ADB0-4691-9286-5925F160C2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D4BB7F9-9307-4D10-A2ED-1ABD0C5D8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5575367" cy="3760891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pl-PL" dirty="0">
                <a:latin typeface="Times"/>
                <a:cs typeface="Times"/>
              </a:rPr>
              <a:t>Inscenizacja "Dziadów" Adama Mickiewicza, która miała swoją premierę w </a:t>
            </a:r>
            <a:r>
              <a:rPr lang="pl-PL" dirty="0" smtClean="0">
                <a:latin typeface="Times"/>
                <a:cs typeface="Times"/>
              </a:rPr>
              <a:t>1967 r</a:t>
            </a:r>
            <a:r>
              <a:rPr lang="pl-PL" dirty="0">
                <a:latin typeface="Times"/>
                <a:cs typeface="Times"/>
              </a:rPr>
              <a:t>. decyzją władz został zdjęta z afisza.</a:t>
            </a:r>
          </a:p>
          <a:p>
            <a:r>
              <a:rPr lang="pl-PL" dirty="0">
                <a:latin typeface="Times"/>
                <a:cs typeface="Times"/>
              </a:rPr>
              <a:t>Powodem była obecność w niej akcentów antyrosyjskich, na które publiczność reagowała oklaskami.</a:t>
            </a:r>
          </a:p>
          <a:p>
            <a:r>
              <a:rPr lang="pl-PL" dirty="0">
                <a:latin typeface="Times"/>
                <a:cs typeface="Times"/>
              </a:rPr>
              <a:t>Sztukę uznano za antyradziecką i poinformowano, że 30 stycznia 1968r. Zostanie wystawiona ostatni raz.</a:t>
            </a:r>
          </a:p>
          <a:p>
            <a:r>
              <a:rPr lang="pl-PL" dirty="0">
                <a:latin typeface="Times"/>
                <a:cs typeface="Times"/>
              </a:rPr>
              <a:t>Od tego zaczęły się niepokoje. </a:t>
            </a:r>
          </a:p>
        </p:txBody>
      </p:sp>
      <p:pic>
        <p:nvPicPr>
          <p:cNvPr id="4" name="Obraz 4" descr="Obraz zawierający tekst, mężczyzna, znak, czarny&#10;&#10;Opis wygenerowany przy bardzo wysokim poziomie pewności">
            <a:extLst>
              <a:ext uri="{FF2B5EF4-FFF2-40B4-BE49-F238E27FC236}">
                <a16:creationId xmlns="" xmlns:a16="http://schemas.microsoft.com/office/drawing/2014/main" id="{F4484DE2-E67B-4CCF-B5CC-8C848BBE0A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823" r="13945" b="-3"/>
          <a:stretch/>
        </p:blipFill>
        <p:spPr>
          <a:xfrm>
            <a:off x="7534656" y="2108200"/>
            <a:ext cx="3621024" cy="36006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DB148495-5F82-48E2-A76C-C8E1C89499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FE996063-BB48-4DB8-987F-9755D596C549}"/>
              </a:ext>
            </a:extLst>
          </p:cNvPr>
          <p:cNvSpPr txBox="1"/>
          <p:nvPr/>
        </p:nvSpPr>
        <p:spPr>
          <a:xfrm>
            <a:off x="8194613" y="5508758"/>
            <a:ext cx="2961067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en-US" sz="700">
                <a:solidFill>
                  <a:srgbClr val="FFFFFF"/>
                </a:solidFill>
              </a:rPr>
              <a:t> wykonane przez nieznanego autora jest objęte licencją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6651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13BCCAE5-A35B-4B66-A4A7-E23C34A403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E3E2C7C-AEB8-438E-9A4A-23C31882F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6437363" cy="1450757"/>
          </a:xfrm>
        </p:spPr>
        <p:txBody>
          <a:bodyPr>
            <a:normAutofit/>
          </a:bodyPr>
          <a:lstStyle/>
          <a:p>
            <a:r>
              <a:rPr lang="pl-PL" dirty="0"/>
              <a:t>Wystąpienia studentów 1968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6987BDFB-DE64-4B56-B44F-45FAE19FA9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193532" y="1895846"/>
            <a:ext cx="62179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566628F-2E08-4861-AB29-0152A287E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2108201"/>
            <a:ext cx="6388242" cy="3760891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pl-PL" dirty="0">
                <a:latin typeface="Times"/>
                <a:cs typeface="Times"/>
              </a:rPr>
              <a:t>Po opuszczeniu kurtyny podczas ostatniego spektaklu rozpoczęła się demonstracja studentów, którzy z biało - czerwonymi kwiatami przemaszerowali pod pomnik Adama Mickiewicza. </a:t>
            </a:r>
          </a:p>
          <a:p>
            <a:r>
              <a:rPr lang="pl-PL" dirty="0">
                <a:latin typeface="Times"/>
                <a:cs typeface="Times"/>
              </a:rPr>
              <a:t>Demonstracja została rozpędzona przez Milicję. Studentów potraktowano pałkami. </a:t>
            </a:r>
          </a:p>
          <a:p>
            <a:r>
              <a:rPr lang="pl-PL" dirty="0">
                <a:latin typeface="Times"/>
                <a:cs typeface="Times"/>
              </a:rPr>
              <a:t>Udział w demonstracji miał dalsze konsekwencje. </a:t>
            </a:r>
          </a:p>
        </p:txBody>
      </p:sp>
      <p:pic>
        <p:nvPicPr>
          <p:cNvPr id="4" name="Obraz 4" descr="Obraz zawierający zewnętrzne, budynek, zegar, wieża&#10;&#10;Opis wygenerowany przy bardzo wysokim poziomie pewności">
            <a:extLst>
              <a:ext uri="{FF2B5EF4-FFF2-40B4-BE49-F238E27FC236}">
                <a16:creationId xmlns="" xmlns:a16="http://schemas.microsoft.com/office/drawing/2014/main" id="{21B2FE1C-37D7-4825-9B4F-6A76C4343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23326" y="640081"/>
            <a:ext cx="3223868" cy="51172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EC9799F-A0B8-45B9-8164-71F2838922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3C866D21-2211-48E4-8647-C64C152A7A52}"/>
              </a:ext>
            </a:extLst>
          </p:cNvPr>
          <p:cNvSpPr txBox="1"/>
          <p:nvPr/>
        </p:nvSpPr>
        <p:spPr>
          <a:xfrm>
            <a:off x="8471699" y="5557278"/>
            <a:ext cx="2975495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en-US" sz="700">
                <a:solidFill>
                  <a:srgbClr val="FFFFFF"/>
                </a:solidFill>
              </a:rPr>
              <a:t> wykonane przez nieznanego autora jest objęte licencją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5139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27" y="573206"/>
            <a:ext cx="4708477" cy="503602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334" y="573207"/>
            <a:ext cx="5432320" cy="503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94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789" y="491319"/>
            <a:ext cx="8879080" cy="519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06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DarkSeedLeftStep">
      <a:dk1>
        <a:srgbClr val="000000"/>
      </a:dk1>
      <a:lt1>
        <a:srgbClr val="FFFFFF"/>
      </a:lt1>
      <a:dk2>
        <a:srgbClr val="243C41"/>
      </a:dk2>
      <a:lt2>
        <a:srgbClr val="E3E8E2"/>
      </a:lt2>
      <a:accent1>
        <a:srgbClr val="C629E7"/>
      </a:accent1>
      <a:accent2>
        <a:srgbClr val="8040DC"/>
      </a:accent2>
      <a:accent3>
        <a:srgbClr val="4F50EB"/>
      </a:accent3>
      <a:accent4>
        <a:srgbClr val="1767D5"/>
      </a:accent4>
      <a:accent5>
        <a:srgbClr val="24B2CD"/>
      </a:accent5>
      <a:accent6>
        <a:srgbClr val="14BA8F"/>
      </a:accent6>
      <a:hlink>
        <a:srgbClr val="3B8BB1"/>
      </a:hlink>
      <a:folHlink>
        <a:srgbClr val="828282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177</Words>
  <Application>Microsoft Office PowerPoint</Application>
  <PresentationFormat>Panoramiczny</PresentationFormat>
  <Paragraphs>22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2" baseType="lpstr">
      <vt:lpstr>Arial</vt:lpstr>
      <vt:lpstr>Calibri</vt:lpstr>
      <vt:lpstr>Georgia Pro Cond Light</vt:lpstr>
      <vt:lpstr>Speak Pro</vt:lpstr>
      <vt:lpstr>Times</vt:lpstr>
      <vt:lpstr>RetrospectVTI</vt:lpstr>
      <vt:lpstr>Niespokojny czas</vt:lpstr>
      <vt:lpstr>MARZEC 68</vt:lpstr>
      <vt:lpstr>strajki i manifestacje studenckie 1968 cenzura zdjęła przedstawienie  - "Dziady„ A. Mickiewicza</vt:lpstr>
      <vt:lpstr>Wystąpienia studentów 1968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Marta Orłowska</dc:creator>
  <cp:lastModifiedBy>Marta Orłowska</cp:lastModifiedBy>
  <cp:revision>4</cp:revision>
  <dcterms:created xsi:type="dcterms:W3CDTF">2020-04-18T17:43:55Z</dcterms:created>
  <dcterms:modified xsi:type="dcterms:W3CDTF">2020-04-18T17:57:38Z</dcterms:modified>
</cp:coreProperties>
</file>