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6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7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2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Konflikt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państwa  z kościołem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katolickim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418602"/>
            <a:ext cx="3919101" cy="4450386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665862" y="1418602"/>
            <a:ext cx="5489818" cy="445049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 smtClean="0"/>
              <a:t> 1958 r. </a:t>
            </a:r>
            <a:r>
              <a:rPr lang="pl-PL" dirty="0"/>
              <a:t>a</a:t>
            </a:r>
            <a:r>
              <a:rPr lang="pl-PL" dirty="0" smtClean="0"/>
              <a:t>kcja </a:t>
            </a:r>
            <a:r>
              <a:rPr lang="pl-PL" dirty="0"/>
              <a:t>zdejmowania krzyży ze ścian szkolnych i usunięcie nauki religii ze szkół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Zniesienie </a:t>
            </a:r>
            <a:r>
              <a:rPr lang="pl-PL" dirty="0"/>
              <a:t>dni wolnych od pracy przypadających  w święta katolickie - 6 stycznia i 15 </a:t>
            </a:r>
            <a:r>
              <a:rPr lang="pl-PL" dirty="0" smtClean="0"/>
              <a:t>sierpnia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powoływanie kleryków do wojska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utrudnianie budowy nowych kościołów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laicyzacja społeczeństwa – nie ma miejsca w życiu Polaków dla Boga,  krytyka duchownych i wiary w mediach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list 34 – Antoni Słonimski autor listu otwartego, skrytykował politykę kulturalną państwa, podpisany przez 34 wybitnych twórców kultury - 1964r.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64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Obchody Milenium (Tysiąclecia) Chrztu Polski -  1966 rok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4918959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dirty="0" smtClean="0"/>
              <a:t>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„Wybaczamy i prosimy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wybaczenie” </a:t>
            </a:r>
            <a:r>
              <a:rPr lang="pl-PL" sz="2400" dirty="0" smtClean="0"/>
              <a:t>– orędzie  </a:t>
            </a:r>
            <a:r>
              <a:rPr lang="pl-PL" sz="2400" dirty="0"/>
              <a:t>biskupów polskich do biskupów niemieckich 1965 r. </a:t>
            </a:r>
            <a:r>
              <a:rPr lang="pl-PL" sz="2400" dirty="0" smtClean="0"/>
              <a:t>wzywające oba narody do pojednania za krzywdy historyczne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dirty="0" smtClean="0"/>
              <a:t>władze komunistyczne przeciwne pojednaniu</a:t>
            </a:r>
            <a:r>
              <a:rPr lang="pl-PL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biskupów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zdradę narodu polskiego</a:t>
            </a:r>
            <a:r>
              <a:rPr lang="pl-PL" sz="2400" dirty="0" smtClean="0">
                <a:latin typeface="Calibri" panose="020F0502020204030204" pitchFamily="34" charset="0"/>
              </a:rPr>
              <a:t> </a:t>
            </a:r>
            <a:endParaRPr lang="pl-PL" sz="2400" dirty="0">
              <a:latin typeface="Calibri" panose="020F05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 smtClean="0"/>
              <a:t> </a:t>
            </a:r>
            <a:r>
              <a:rPr lang="pl-PL" sz="2400" dirty="0" smtClean="0"/>
              <a:t>obchody kościelne Milenium </a:t>
            </a:r>
            <a:r>
              <a:rPr lang="pl-PL" sz="2400" dirty="0"/>
              <a:t>(Tysiąclecia) Chrztu Polski -  1966 rok – bez udziału papieża Pawła VI, na którego przyjazd do Polski nie zgodził się </a:t>
            </a:r>
            <a:r>
              <a:rPr lang="pl-PL" sz="2400" dirty="0" smtClean="0"/>
              <a:t>Gomułka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</a:t>
            </a:r>
            <a:r>
              <a:rPr lang="pl-PL" sz="2400" dirty="0" smtClean="0"/>
              <a:t>obchody państwowe  - akcja budowa 1000 szkół na 1000 lecie istnienia państwa polskiego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869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Kościelne obchody 1000 – </a:t>
            </a:r>
            <a:r>
              <a:rPr lang="pl-PL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lecia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Chrztu Polski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39" y="1902886"/>
            <a:ext cx="5328481" cy="38806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21" y="1902886"/>
            <a:ext cx="6286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3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Otwarcie </a:t>
            </a:r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 </a:t>
            </a:r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„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tysiąclatka”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361185"/>
            <a:ext cx="4640262" cy="3267517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688" y="2288921"/>
            <a:ext cx="4638675" cy="34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41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3C41"/>
      </a:dk2>
      <a:lt2>
        <a:srgbClr val="E3E8E2"/>
      </a:lt2>
      <a:accent1>
        <a:srgbClr val="C629E7"/>
      </a:accent1>
      <a:accent2>
        <a:srgbClr val="8040DC"/>
      </a:accent2>
      <a:accent3>
        <a:srgbClr val="4F50EB"/>
      </a:accent3>
      <a:accent4>
        <a:srgbClr val="1767D5"/>
      </a:accent4>
      <a:accent5>
        <a:srgbClr val="24B2CD"/>
      </a:accent5>
      <a:accent6>
        <a:srgbClr val="14BA8F"/>
      </a:accent6>
      <a:hlink>
        <a:srgbClr val="3B8BB1"/>
      </a:hlink>
      <a:folHlink>
        <a:srgbClr val="82828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193</Words>
  <Application>Microsoft Office PowerPoint</Application>
  <PresentationFormat>Panoramiczny</PresentationFormat>
  <Paragraphs>14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Arial</vt:lpstr>
      <vt:lpstr>Calibri</vt:lpstr>
      <vt:lpstr>Georgia Pro Cond Light</vt:lpstr>
      <vt:lpstr>Palatino Linotype</vt:lpstr>
      <vt:lpstr>Speak Pro</vt:lpstr>
      <vt:lpstr>Times New Roman</vt:lpstr>
      <vt:lpstr>Wingdings</vt:lpstr>
      <vt:lpstr>RetrospectVTI</vt:lpstr>
      <vt:lpstr>5. Konflikt państwa  z kościołem katolickim </vt:lpstr>
      <vt:lpstr>Obchody Milenium (Tysiąclecia) Chrztu Polski -  1966 rok </vt:lpstr>
      <vt:lpstr>Kościelne obchody 1000 – lecia Chrztu Polski</vt:lpstr>
      <vt:lpstr>Prezentacja programu PowerPoint</vt:lpstr>
      <vt:lpstr>Otwarcie szkoły - „tysiąclatka”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Konflikt państwa  z kościołem katolickim </dc:title>
  <dc:creator>Marta Orłowska</dc:creator>
  <cp:lastModifiedBy>Marta Orłowska</cp:lastModifiedBy>
  <cp:revision>1</cp:revision>
  <dcterms:created xsi:type="dcterms:W3CDTF">2020-04-18T17:39:38Z</dcterms:created>
  <dcterms:modified xsi:type="dcterms:W3CDTF">2020-04-18T17:42:46Z</dcterms:modified>
</cp:coreProperties>
</file>