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70" r:id="rId3"/>
    <p:sldId id="262" r:id="rId4"/>
    <p:sldId id="263" r:id="rId5"/>
    <p:sldId id="264" r:id="rId6"/>
    <p:sldId id="266" r:id="rId7"/>
    <p:sldId id="267" r:id="rId8"/>
    <p:sldId id="275" r:id="rId9"/>
    <p:sldId id="265" r:id="rId10"/>
    <p:sldId id="279" r:id="rId11"/>
    <p:sldId id="268" r:id="rId12"/>
    <p:sldId id="271" r:id="rId13"/>
    <p:sldId id="277" r:id="rId14"/>
    <p:sldId id="272" r:id="rId15"/>
    <p:sldId id="278" r:id="rId16"/>
    <p:sldId id="276" r:id="rId17"/>
    <p:sldId id="273" r:id="rId18"/>
    <p:sldId id="281" r:id="rId19"/>
    <p:sldId id="280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A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C9E98-02BB-4D40-98D9-EAC6B1EEC82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09.05.2020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47057-8BD2-490B-B20D-56C4E77F471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761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C9E98-02BB-4D40-98D9-EAC6B1EEC82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09.05.2020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47057-8BD2-490B-B20D-56C4E77F471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042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C9E98-02BB-4D40-98D9-EAC6B1EEC82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09.05.2020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47057-8BD2-490B-B20D-56C4E77F471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175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C9E98-02BB-4D40-98D9-EAC6B1EEC82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09.05.2020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47057-8BD2-490B-B20D-56C4E77F471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294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C9E98-02BB-4D40-98D9-EAC6B1EEC82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09.05.2020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47057-8BD2-490B-B20D-56C4E77F471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176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C9E98-02BB-4D40-98D9-EAC6B1EEC82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09.05.2020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47057-8BD2-490B-B20D-56C4E77F471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618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C9E98-02BB-4D40-98D9-EAC6B1EEC82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09.05.2020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47057-8BD2-490B-B20D-56C4E77F471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168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C9E98-02BB-4D40-98D9-EAC6B1EEC82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09.05.2020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47057-8BD2-490B-B20D-56C4E77F471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00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C9E98-02BB-4D40-98D9-EAC6B1EEC82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09.05.2020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47057-8BD2-490B-B20D-56C4E77F471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56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C9E98-02BB-4D40-98D9-EAC6B1EEC82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09.05.2020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47057-8BD2-490B-B20D-56C4E77F471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05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C9E98-02BB-4D40-98D9-EAC6B1EEC82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09.05.2020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47057-8BD2-490B-B20D-56C4E77F471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439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C9E98-02BB-4D40-98D9-EAC6B1EEC820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09.05.2020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47057-8BD2-490B-B20D-56C4E77F4710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83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829883"/>
          </a:xfrm>
        </p:spPr>
        <p:txBody>
          <a:bodyPr>
            <a:noAutofit/>
          </a:bodyPr>
          <a:lstStyle/>
          <a:p>
            <a:r>
              <a:rPr lang="pl-PL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Romuald Traugutt Powstanie   Styczniowe</a:t>
            </a:r>
            <a:br>
              <a:rPr lang="pl-PL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r>
              <a:rPr lang="pl-PL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1863</a:t>
            </a:r>
            <a:endParaRPr lang="pl-PL" sz="5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2" name="Podtytuł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21769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Przyczyny powstania styczniowego </a:t>
            </a:r>
            <a:endParaRPr lang="pl-PL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>
              <a:lnSpc>
                <a:spcPct val="200000"/>
              </a:lnSpc>
            </a:pPr>
            <a:r>
              <a:rPr lang="pl-PL" sz="4000" dirty="0" smtClean="0">
                <a:solidFill>
                  <a:srgbClr val="FFC000"/>
                </a:solidFill>
              </a:rPr>
              <a:t> </a:t>
            </a:r>
            <a:r>
              <a:rPr lang="pl-PL" sz="4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dążenie Polaków do </a:t>
            </a:r>
            <a:r>
              <a:rPr lang="pl-PL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niepodległości</a:t>
            </a:r>
          </a:p>
          <a:p>
            <a:pPr lvl="0">
              <a:lnSpc>
                <a:spcPct val="200000"/>
              </a:lnSpc>
            </a:pPr>
            <a:r>
              <a:rPr lang="pl-PL" sz="4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działalność organizacji patriotycznych </a:t>
            </a:r>
            <a:endParaRPr lang="pl-PL" sz="5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pPr lvl="0">
              <a:lnSpc>
                <a:spcPct val="200000"/>
              </a:lnSpc>
            </a:pPr>
            <a:r>
              <a:rPr lang="pl-PL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pl-PL" sz="48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branka</a:t>
            </a:r>
            <a:r>
              <a:rPr lang="pl-PL" sz="4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pl-PL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– przymusowy pobór Polaków do wojska carskiego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27594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dirty="0" smtClean="0">
                <a:solidFill>
                  <a:srgbClr val="FFC000"/>
                </a:solidFill>
                <a:latin typeface="Palatino Linotype" panose="02040502050505030304" pitchFamily="18" charset="0"/>
              </a:rPr>
              <a:t>Branka – czyli przymusowy pobór Polaków do armii rosyjskiej </a:t>
            </a:r>
            <a:endParaRPr lang="pl-PL" sz="3600" dirty="0">
              <a:solidFill>
                <a:srgbClr val="FFC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1503" y="1583140"/>
            <a:ext cx="8761863" cy="502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24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Wojna partyzancka – </a:t>
            </a:r>
            <a:br>
              <a:rPr lang="pl-P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r>
              <a:rPr lang="pl-P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stoczono ok. 1200 bitew i potyczek</a:t>
            </a:r>
            <a:endParaRPr lang="pl-PL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53350" y="1594170"/>
            <a:ext cx="3600450" cy="20574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91" y="2500241"/>
            <a:ext cx="7207974" cy="413257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350" y="3733456"/>
            <a:ext cx="3888190" cy="270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8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Walka powstańcza 1863/1864</a:t>
            </a:r>
            <a:endParaRPr lang="pl-PL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582" y="1354878"/>
            <a:ext cx="10330218" cy="529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32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Oddziały powstańców z 1863 roku</a:t>
            </a:r>
            <a:endParaRPr lang="pl-PL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444" y="1992574"/>
            <a:ext cx="5691117" cy="413527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562" y="1992575"/>
            <a:ext cx="5622878" cy="413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92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7699" y="365125"/>
            <a:ext cx="11116101" cy="1325563"/>
          </a:xfrm>
        </p:spPr>
        <p:txBody>
          <a:bodyPr/>
          <a:lstStyle/>
          <a:p>
            <a:r>
              <a:rPr lang="pl-P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Powstańcy 1863 </a:t>
            </a:r>
            <a:endParaRPr lang="pl-PL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699" y="2330071"/>
            <a:ext cx="3632209" cy="435133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647" y="761314"/>
            <a:ext cx="4876800" cy="30099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71059"/>
            <a:ext cx="2814282" cy="322723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6971" y="3771214"/>
            <a:ext cx="4538058" cy="296530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9891" y="3317164"/>
            <a:ext cx="2489010" cy="354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16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7605" y="365126"/>
            <a:ext cx="9294125" cy="632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77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Romuald Traugutt  ostatni przywódca powstania</a:t>
            </a:r>
            <a:endParaRPr lang="pl-PL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5596" y="1690688"/>
            <a:ext cx="3877100" cy="491319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096" y="1690688"/>
            <a:ext cx="4285396" cy="491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64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Śmierć Romualda Traugutta </a:t>
            </a:r>
            <a:endParaRPr lang="pl-PL" sz="60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323832"/>
            <a:ext cx="10515600" cy="5534167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pl-PL" dirty="0"/>
              <a:t>Został aresztowany </a:t>
            </a:r>
            <a:r>
              <a:rPr lang="pl-PL" dirty="0" smtClean="0"/>
              <a:t>przez Rosjan na </a:t>
            </a:r>
            <a:r>
              <a:rPr lang="pl-PL" dirty="0"/>
              <a:t>skutek donosu w nocy z 10 na 11 kwietnia 1864 roku</a:t>
            </a:r>
            <a:r>
              <a:rPr lang="pl-PL" dirty="0" smtClean="0"/>
              <a:t>.</a:t>
            </a:r>
            <a:endParaRPr lang="pl-PL" dirty="0"/>
          </a:p>
          <a:p>
            <a:pPr>
              <a:lnSpc>
                <a:spcPct val="120000"/>
              </a:lnSpc>
            </a:pPr>
            <a:r>
              <a:rPr lang="pl-PL" dirty="0" smtClean="0"/>
              <a:t>Tydzień </a:t>
            </a:r>
            <a:r>
              <a:rPr lang="pl-PL" dirty="0"/>
              <a:t>trzymano go w </a:t>
            </a:r>
            <a:r>
              <a:rPr lang="pl-PL" dirty="0" smtClean="0"/>
              <a:t>lochu w </a:t>
            </a:r>
            <a:r>
              <a:rPr lang="pl-PL" u="sng" dirty="0" smtClean="0"/>
              <a:t>Cytadeli Warszawskiej, </a:t>
            </a:r>
            <a:r>
              <a:rPr lang="pl-PL" dirty="0"/>
              <a:t>o chlebie i wodzie</a:t>
            </a:r>
            <a:r>
              <a:rPr lang="pl-PL" dirty="0" smtClean="0"/>
              <a:t>.</a:t>
            </a:r>
            <a:endParaRPr lang="pl-PL" dirty="0"/>
          </a:p>
          <a:p>
            <a:pPr>
              <a:lnSpc>
                <a:spcPct val="120000"/>
              </a:lnSpc>
            </a:pPr>
            <a:r>
              <a:rPr lang="pl-PL" dirty="0" smtClean="0"/>
              <a:t>Traugutt </a:t>
            </a:r>
            <a:r>
              <a:rPr lang="pl-PL" dirty="0"/>
              <a:t>okazał się człowiekiem mocnym </a:t>
            </a:r>
            <a:r>
              <a:rPr lang="pl-PL" dirty="0" smtClean="0"/>
              <a:t>psychicznie</a:t>
            </a:r>
            <a:r>
              <a:rPr lang="pl-PL" dirty="0"/>
              <a:t> </a:t>
            </a:r>
            <a:r>
              <a:rPr lang="pl-PL" dirty="0" smtClean="0"/>
              <a:t>– nikogo nie wydał Rosjanom w czasie śledztwa mimo znęcania się nad nim.</a:t>
            </a:r>
            <a:endParaRPr lang="pl-PL" dirty="0"/>
          </a:p>
          <a:p>
            <a:pPr>
              <a:lnSpc>
                <a:spcPct val="120000"/>
              </a:lnSpc>
            </a:pPr>
            <a:r>
              <a:rPr lang="pl-PL" dirty="0" smtClean="0"/>
              <a:t>19 </a:t>
            </a:r>
            <a:r>
              <a:rPr lang="pl-PL" dirty="0"/>
              <a:t>lipca Traugutt został zdegradowany, pozbawiony praw stanu i skazany na śmierć przez powieszenie </a:t>
            </a:r>
            <a:r>
              <a:rPr lang="pl-PL" dirty="0" smtClean="0"/>
              <a:t>.</a:t>
            </a:r>
            <a:endParaRPr lang="pl-PL" dirty="0"/>
          </a:p>
          <a:p>
            <a:pPr>
              <a:lnSpc>
                <a:spcPct val="120000"/>
              </a:lnSpc>
            </a:pPr>
            <a:r>
              <a:rPr lang="pl-PL" dirty="0"/>
              <a:t>Wyrok wykonano 5 sierpnia o 10 rano, na stoku Cytadeli, w obecności trzydziestotysięcznego tłumu </a:t>
            </a:r>
            <a:r>
              <a:rPr lang="pl-PL" dirty="0" smtClean="0"/>
              <a:t>mieszkańców Warszawy śpiewającego </a:t>
            </a:r>
            <a:r>
              <a:rPr lang="pl-PL" dirty="0"/>
              <a:t>suplikacje.</a:t>
            </a:r>
          </a:p>
        </p:txBody>
      </p:sp>
    </p:spTree>
    <p:extLst>
      <p:ext uri="{BB962C8B-B14F-4D97-AF65-F5344CB8AC3E}">
        <p14:creationId xmlns:p14="http://schemas.microsoft.com/office/powerpoint/2010/main" val="1536525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Upadek powstania styczniowego </a:t>
            </a:r>
            <a:br>
              <a:rPr lang="pl-P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</a:br>
            <a:r>
              <a:rPr lang="pl-P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i jego skutki</a:t>
            </a:r>
            <a:endParaRPr lang="pl-PL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FFC000"/>
                </a:solidFill>
                <a:latin typeface="Palatino Linotype" panose="02040502050505030304" pitchFamily="18" charset="0"/>
              </a:rPr>
              <a:t>Śmierć poniosło ok. 30 tysięcy powstańców </a:t>
            </a:r>
          </a:p>
          <a:p>
            <a:r>
              <a:rPr lang="pl-PL" sz="3600" b="1" dirty="0" smtClean="0">
                <a:solidFill>
                  <a:srgbClr val="FFC000"/>
                </a:solidFill>
                <a:latin typeface="Palatino Linotype" panose="02040502050505030304" pitchFamily="18" charset="0"/>
              </a:rPr>
              <a:t>Rosjanie skonfiskowali ok. 1600 majątków</a:t>
            </a:r>
          </a:p>
          <a:p>
            <a:r>
              <a:rPr lang="pl-PL" sz="3600" b="1" dirty="0" smtClean="0">
                <a:solidFill>
                  <a:srgbClr val="FFC000"/>
                </a:solidFill>
                <a:latin typeface="Palatino Linotype" panose="02040502050505030304" pitchFamily="18" charset="0"/>
              </a:rPr>
              <a:t>Liczne aresztowania uczestników powstania  skazano ich na </a:t>
            </a:r>
            <a:r>
              <a:rPr lang="pl-PL" sz="36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katorgę</a:t>
            </a:r>
            <a:r>
              <a:rPr lang="pl-PL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 </a:t>
            </a:r>
            <a:r>
              <a:rPr lang="pl-PL" sz="3600" b="1" dirty="0" smtClean="0">
                <a:solidFill>
                  <a:srgbClr val="FFC000"/>
                </a:solidFill>
                <a:latin typeface="Palatino Linotype" panose="02040502050505030304" pitchFamily="18" charset="0"/>
              </a:rPr>
              <a:t>lub </a:t>
            </a:r>
            <a:r>
              <a:rPr lang="pl-PL" sz="36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zesłanie na Syberię</a:t>
            </a:r>
          </a:p>
          <a:p>
            <a:pPr marL="0" indent="0">
              <a:buNone/>
            </a:pPr>
            <a:endParaRPr lang="pl-PL" sz="3600" b="1" dirty="0">
              <a:solidFill>
                <a:srgbClr val="FFC000"/>
              </a:solidFill>
              <a:latin typeface="Palatino Linotype" panose="02040502050505030304" pitchFamily="18" charset="0"/>
            </a:endParaRPr>
          </a:p>
          <a:p>
            <a:r>
              <a:rPr lang="pl-PL" sz="36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Katorga – </a:t>
            </a:r>
            <a:r>
              <a:rPr lang="pl-PL" sz="3200" b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ciężka praca, ponad ludzkie siły, przy wyrębie lasów lub w kamieniołomach</a:t>
            </a:r>
            <a:endParaRPr lang="pl-PL" sz="3200" b="1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635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35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71182" y="50006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5400" b="1" dirty="0" smtClean="0">
                <a:solidFill>
                  <a:srgbClr val="D9A01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Ziemie polskie w XIX wieku</a:t>
            </a:r>
            <a:endParaRPr lang="pl-PL" sz="5400" b="1" dirty="0">
              <a:solidFill>
                <a:srgbClr val="D9A0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2263" y="1825625"/>
            <a:ext cx="11327641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l-PL" b="1" u="sng" dirty="0" smtClean="0">
                <a:latin typeface="Palatino Linotype" panose="02040502050505030304" pitchFamily="18" charset="0"/>
              </a:rPr>
              <a:t>Co należy wiedzieć:</a:t>
            </a:r>
          </a:p>
          <a:p>
            <a:pPr marL="0" indent="0">
              <a:buNone/>
            </a:pPr>
            <a:endParaRPr lang="pl-PL" b="1" u="sng" dirty="0" smtClean="0">
              <a:latin typeface="Palatino Linotype" panose="02040502050505030304" pitchFamily="18" charset="0"/>
            </a:endParaRPr>
          </a:p>
          <a:p>
            <a:r>
              <a:rPr lang="pl-PL" dirty="0" smtClean="0">
                <a:latin typeface="Palatino Linotype" panose="02040502050505030304" pitchFamily="18" charset="0"/>
              </a:rPr>
              <a:t>Po upadku Insurekcji Kościuszkowskiej nastąpił  trzeci rozbiór Polski </a:t>
            </a:r>
          </a:p>
          <a:p>
            <a:pPr marL="0" indent="0">
              <a:buNone/>
            </a:pPr>
            <a:r>
              <a:rPr lang="pl-PL" dirty="0">
                <a:latin typeface="Palatino Linotype" panose="02040502050505030304" pitchFamily="18" charset="0"/>
              </a:rPr>
              <a:t> </a:t>
            </a:r>
            <a:r>
              <a:rPr lang="pl-PL" dirty="0" smtClean="0">
                <a:latin typeface="Palatino Linotype" panose="02040502050505030304" pitchFamily="18" charset="0"/>
              </a:rPr>
              <a:t>  w 1795 roku.</a:t>
            </a:r>
          </a:p>
          <a:p>
            <a:r>
              <a:rPr lang="pl-PL" dirty="0" smtClean="0">
                <a:latin typeface="Palatino Linotype" panose="02040502050505030304" pitchFamily="18" charset="0"/>
              </a:rPr>
              <a:t>Terytorium Polski została podzielone pomiędzy Rosję, Prusy i Austrię.</a:t>
            </a:r>
          </a:p>
          <a:p>
            <a:r>
              <a:rPr lang="pl-PL" dirty="0" smtClean="0">
                <a:latin typeface="Palatino Linotype" panose="02040502050505030304" pitchFamily="18" charset="0"/>
              </a:rPr>
              <a:t>Polska dostała się pod 3 zabory: rosyjski, pruski i austriacki.</a:t>
            </a:r>
          </a:p>
          <a:p>
            <a:r>
              <a:rPr lang="pl-PL" dirty="0" smtClean="0">
                <a:latin typeface="Palatino Linotype" panose="02040502050505030304" pitchFamily="18" charset="0"/>
              </a:rPr>
              <a:t>Naród polski utracił państwo i niepodległość na 123 lata. </a:t>
            </a:r>
          </a:p>
          <a:p>
            <a:r>
              <a:rPr lang="pl-PL" dirty="0" smtClean="0">
                <a:latin typeface="Palatino Linotype" panose="02040502050505030304" pitchFamily="18" charset="0"/>
              </a:rPr>
              <a:t>Polska powróci ponownie jako wolne, niepodległe, państwo w 1918 r.</a:t>
            </a:r>
          </a:p>
          <a:p>
            <a:endParaRPr lang="pl-PL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5215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9400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rgbClr val="FFC000"/>
                </a:solidFill>
                <a:latin typeface="Palatino Linotype" panose="02040502050505030304" pitchFamily="18" charset="0"/>
              </a:rPr>
              <a:t>POLSKA POD ZABORAMI 1795 -1918</a:t>
            </a:r>
            <a:endParaRPr lang="pl-PL" dirty="0">
              <a:solidFill>
                <a:srgbClr val="FFC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7103"/>
            <a:ext cx="12191999" cy="597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36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POWSTANIE LISTOPADOWE 1830 r.</a:t>
            </a:r>
            <a:endParaRPr lang="pl-PL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W I połowie XIX  Polacy, choć byli w niewoli, nie rezygnowali z prób odzyskania wolności i organizowali powstania czyli zbrojnie próbowali wywalczyć wolność.</a:t>
            </a:r>
          </a:p>
          <a:p>
            <a:pPr marL="0" indent="0">
              <a:buNone/>
            </a:pPr>
            <a:r>
              <a:rPr lang="pl-PL" dirty="0" smtClean="0"/>
              <a:t>                </a:t>
            </a:r>
            <a:r>
              <a:rPr lang="pl-P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POWSTANIE </a:t>
            </a:r>
          </a:p>
          <a:p>
            <a:pPr marL="0" indent="0">
              <a:buNone/>
            </a:pPr>
            <a:r>
              <a:rPr lang="pl-P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   LISTOPADOWE 1830 r. </a:t>
            </a:r>
          </a:p>
          <a:p>
            <a:pPr marL="0" indent="0">
              <a:buNone/>
            </a:pPr>
            <a:r>
              <a:rPr lang="pl-P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     zakończyło się klęską</a:t>
            </a:r>
          </a:p>
          <a:p>
            <a:pPr marL="0" indent="0">
              <a:buNone/>
            </a:pPr>
            <a:r>
              <a:rPr lang="pl-P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Car rosyjski nałożył na Polaków</a:t>
            </a:r>
          </a:p>
          <a:p>
            <a:pPr marL="0" indent="0">
              <a:buNone/>
            </a:pPr>
            <a:r>
              <a:rPr lang="pl-P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          bardzo surowe kary</a:t>
            </a:r>
          </a:p>
          <a:p>
            <a:pPr marL="0" indent="0">
              <a:buNone/>
            </a:pPr>
            <a:endParaRPr lang="pl-PL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  <a:p>
            <a:pPr marL="0" indent="0">
              <a:buNone/>
            </a:pPr>
            <a:endParaRPr lang="pl-PL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913" y="2637074"/>
            <a:ext cx="5532462" cy="422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3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Manifestacje patriotyczne w Warszawie</a:t>
            </a:r>
            <a:endParaRPr lang="pl-PL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126" y="1690688"/>
            <a:ext cx="5788586" cy="455451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322" y="1690689"/>
            <a:ext cx="5500048" cy="455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28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7639"/>
          </a:xfrm>
        </p:spPr>
        <p:txBody>
          <a:bodyPr>
            <a:normAutofit/>
          </a:bodyPr>
          <a:lstStyle/>
          <a:p>
            <a:pPr algn="ctr"/>
            <a:r>
              <a:rPr lang="pl-PL" sz="3600" dirty="0" smtClean="0">
                <a:solidFill>
                  <a:srgbClr val="FFC000"/>
                </a:solidFill>
                <a:latin typeface="Palatino Linotype" panose="02040502050505030304" pitchFamily="18" charset="0"/>
              </a:rPr>
              <a:t>Wojsko rosyjskie wjeżdża na koniach do kościoła</a:t>
            </a:r>
            <a:endParaRPr lang="pl-PL" sz="3600" dirty="0">
              <a:solidFill>
                <a:srgbClr val="FFC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5152" y="1323834"/>
            <a:ext cx="8802806" cy="553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89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anose="02040502050505030304" pitchFamily="18" charset="0"/>
              </a:rPr>
              <a:t>Pogrzeb ofiar, który zginęli od kul rosyjskich  </a:t>
            </a:r>
            <a:endParaRPr lang="pl-PL" sz="36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385" y="1388896"/>
            <a:ext cx="5788716" cy="435133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101" y="1388896"/>
            <a:ext cx="550735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10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708" y="0"/>
            <a:ext cx="9608024" cy="638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11880"/>
      </p:ext>
    </p:extLst>
  </p:cSld>
  <p:clrMapOvr>
    <a:masterClrMapping/>
  </p:clrMapOvr>
</p:sld>
</file>

<file path=ppt/theme/theme1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331</Words>
  <Application>Microsoft Office PowerPoint</Application>
  <PresentationFormat>Niestandardowy</PresentationFormat>
  <Paragraphs>43</Paragraphs>
  <Slides>19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1_Motyw pakietu Office</vt:lpstr>
      <vt:lpstr>Romuald Traugutt Powstanie   Styczniowe 1863</vt:lpstr>
      <vt:lpstr>Prezentacja programu PowerPoint</vt:lpstr>
      <vt:lpstr>Ziemie polskie w XIX wieku</vt:lpstr>
      <vt:lpstr>POLSKA POD ZABORAMI 1795 -1918</vt:lpstr>
      <vt:lpstr>POWSTANIE LISTOPADOWE 1830 r.</vt:lpstr>
      <vt:lpstr>Manifestacje patriotyczne w Warszawie</vt:lpstr>
      <vt:lpstr>Wojsko rosyjskie wjeżdża na koniach do kościoła</vt:lpstr>
      <vt:lpstr>Pogrzeb ofiar, który zginęli od kul rosyjskich  </vt:lpstr>
      <vt:lpstr>Prezentacja programu PowerPoint</vt:lpstr>
      <vt:lpstr>Przyczyny powstania styczniowego </vt:lpstr>
      <vt:lpstr>Branka – czyli przymusowy pobór Polaków do armii rosyjskiej </vt:lpstr>
      <vt:lpstr>Wojna partyzancka –  stoczono ok. 1200 bitew i potyczek</vt:lpstr>
      <vt:lpstr>Walka powstańcza 1863/1864</vt:lpstr>
      <vt:lpstr>Oddziały powstańców z 1863 roku</vt:lpstr>
      <vt:lpstr>Powstańcy 1863 </vt:lpstr>
      <vt:lpstr>Prezentacja programu PowerPoint</vt:lpstr>
      <vt:lpstr>Romuald Traugutt  ostatni przywódca powstania</vt:lpstr>
      <vt:lpstr>Śmierć Romualda Traugutta </vt:lpstr>
      <vt:lpstr>Upadek powstania styczniowego  i jego skutki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powstanie styczniowe 1863</dc:title>
  <dc:creator>Marta Orłowska</dc:creator>
  <cp:lastModifiedBy>Dell</cp:lastModifiedBy>
  <cp:revision>30</cp:revision>
  <dcterms:created xsi:type="dcterms:W3CDTF">2020-05-06T10:55:27Z</dcterms:created>
  <dcterms:modified xsi:type="dcterms:W3CDTF">2020-05-09T13:25:01Z</dcterms:modified>
</cp:coreProperties>
</file>